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43" autoAdjust="0"/>
    <p:restoredTop sz="94660"/>
  </p:normalViewPr>
  <p:slideViewPr>
    <p:cSldViewPr snapToGrid="0">
      <p:cViewPr varScale="1">
        <p:scale>
          <a:sx n="97" d="100"/>
          <a:sy n="97" d="100"/>
        </p:scale>
        <p:origin x="1214" y="5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les Robbins" userId="2a2c6b74727e6a50" providerId="LiveId" clId="{7FDE77AC-4126-47F2-A54C-45EBFF399474}"/>
    <pc:docChg chg="custSel modSld">
      <pc:chgData name="Charles Robbins" userId="2a2c6b74727e6a50" providerId="LiveId" clId="{7FDE77AC-4126-47F2-A54C-45EBFF399474}" dt="2023-06-06T13:14:33.081" v="71" actId="14100"/>
      <pc:docMkLst>
        <pc:docMk/>
      </pc:docMkLst>
      <pc:sldChg chg="addSp delSp modSp mod">
        <pc:chgData name="Charles Robbins" userId="2a2c6b74727e6a50" providerId="LiveId" clId="{7FDE77AC-4126-47F2-A54C-45EBFF399474}" dt="2023-06-06T13:14:33.081" v="71" actId="14100"/>
        <pc:sldMkLst>
          <pc:docMk/>
          <pc:sldMk cId="3443769029" sldId="256"/>
        </pc:sldMkLst>
        <pc:spChg chg="mod">
          <ac:chgData name="Charles Robbins" userId="2a2c6b74727e6a50" providerId="LiveId" clId="{7FDE77AC-4126-47F2-A54C-45EBFF399474}" dt="2023-06-06T13:09:26.263" v="16" actId="255"/>
          <ac:spMkLst>
            <pc:docMk/>
            <pc:sldMk cId="3443769029" sldId="256"/>
            <ac:spMk id="203" creationId="{396E4021-4309-7F88-766B-ACB21F149487}"/>
          </ac:spMkLst>
        </pc:spChg>
        <pc:spChg chg="del">
          <ac:chgData name="Charles Robbins" userId="2a2c6b74727e6a50" providerId="LiveId" clId="{7FDE77AC-4126-47F2-A54C-45EBFF399474}" dt="2023-06-06T13:12:54.376" v="51" actId="478"/>
          <ac:spMkLst>
            <pc:docMk/>
            <pc:sldMk cId="3443769029" sldId="256"/>
            <ac:spMk id="212" creationId="{38EF4318-928D-EC98-4EE5-D89A3DBAF9A7}"/>
          </ac:spMkLst>
        </pc:spChg>
        <pc:spChg chg="mod">
          <ac:chgData name="Charles Robbins" userId="2a2c6b74727e6a50" providerId="LiveId" clId="{7FDE77AC-4126-47F2-A54C-45EBFF399474}" dt="2023-06-06T13:14:33.081" v="71" actId="14100"/>
          <ac:spMkLst>
            <pc:docMk/>
            <pc:sldMk cId="3443769029" sldId="256"/>
            <ac:spMk id="218" creationId="{620A3E08-0689-BAE5-B2A4-E219D4089621}"/>
          </ac:spMkLst>
        </pc:spChg>
        <pc:spChg chg="mod">
          <ac:chgData name="Charles Robbins" userId="2a2c6b74727e6a50" providerId="LiveId" clId="{7FDE77AC-4126-47F2-A54C-45EBFF399474}" dt="2023-06-06T13:10:06.734" v="31" actId="20577"/>
          <ac:spMkLst>
            <pc:docMk/>
            <pc:sldMk cId="3443769029" sldId="256"/>
            <ac:spMk id="219" creationId="{D21244E9-3B38-2D09-F0D2-1AB3D624EDF4}"/>
          </ac:spMkLst>
        </pc:spChg>
        <pc:spChg chg="del mod">
          <ac:chgData name="Charles Robbins" userId="2a2c6b74727e6a50" providerId="LiveId" clId="{7FDE77AC-4126-47F2-A54C-45EBFF399474}" dt="2023-06-06T13:10:38.771" v="34" actId="478"/>
          <ac:spMkLst>
            <pc:docMk/>
            <pc:sldMk cId="3443769029" sldId="256"/>
            <ac:spMk id="228" creationId="{1E6A57C3-0424-0620-FD55-EF96A005F6F4}"/>
          </ac:spMkLst>
        </pc:spChg>
        <pc:spChg chg="mod">
          <ac:chgData name="Charles Robbins" userId="2a2c6b74727e6a50" providerId="LiveId" clId="{7FDE77AC-4126-47F2-A54C-45EBFF399474}" dt="2023-06-06T13:11:38.711" v="50" actId="20577"/>
          <ac:spMkLst>
            <pc:docMk/>
            <pc:sldMk cId="3443769029" sldId="256"/>
            <ac:spMk id="263" creationId="{C56ADF42-39CE-3FA2-0B1C-7F0A7C1D2C16}"/>
          </ac:spMkLst>
        </pc:spChg>
        <pc:cxnChg chg="add mod">
          <ac:chgData name="Charles Robbins" userId="2a2c6b74727e6a50" providerId="LiveId" clId="{7FDE77AC-4126-47F2-A54C-45EBFF399474}" dt="2023-06-06T13:11:25.908" v="45" actId="14100"/>
          <ac:cxnSpMkLst>
            <pc:docMk/>
            <pc:sldMk cId="3443769029" sldId="256"/>
            <ac:cxnSpMk id="8" creationId="{78250059-9EA1-DC5E-251E-269E262A2C22}"/>
          </ac:cxnSpMkLst>
        </pc:cxnChg>
        <pc:cxnChg chg="del">
          <ac:chgData name="Charles Robbins" userId="2a2c6b74727e6a50" providerId="LiveId" clId="{7FDE77AC-4126-47F2-A54C-45EBFF399474}" dt="2023-06-06T13:12:57.324" v="52" actId="478"/>
          <ac:cxnSpMkLst>
            <pc:docMk/>
            <pc:sldMk cId="3443769029" sldId="256"/>
            <ac:cxnSpMk id="214" creationId="{644C21CF-D6D4-0281-4BE6-16DD89EBFA07}"/>
          </ac:cxnSpMkLst>
        </pc:cxnChg>
        <pc:cxnChg chg="del">
          <ac:chgData name="Charles Robbins" userId="2a2c6b74727e6a50" providerId="LiveId" clId="{7FDE77AC-4126-47F2-A54C-45EBFF399474}" dt="2023-06-06T13:12:58.360" v="53" actId="478"/>
          <ac:cxnSpMkLst>
            <pc:docMk/>
            <pc:sldMk cId="3443769029" sldId="256"/>
            <ac:cxnSpMk id="215" creationId="{42F707B8-C0E4-8C25-9188-7B0CD66C0991}"/>
          </ac:cxnSpMkLst>
        </pc:cxnChg>
        <pc:cxnChg chg="del">
          <ac:chgData name="Charles Robbins" userId="2a2c6b74727e6a50" providerId="LiveId" clId="{7FDE77AC-4126-47F2-A54C-45EBFF399474}" dt="2023-06-06T13:10:36.015" v="32" actId="478"/>
          <ac:cxnSpMkLst>
            <pc:docMk/>
            <pc:sldMk cId="3443769029" sldId="256"/>
            <ac:cxnSpMk id="225" creationId="{79FBD9E7-640B-AD97-9E2E-1E2A7A8703A1}"/>
          </ac:cxnSpMkLst>
        </pc:cxnChg>
        <pc:cxnChg chg="del">
          <ac:chgData name="Charles Robbins" userId="2a2c6b74727e6a50" providerId="LiveId" clId="{7FDE77AC-4126-47F2-A54C-45EBFF399474}" dt="2023-06-06T13:10:39.640" v="35" actId="478"/>
          <ac:cxnSpMkLst>
            <pc:docMk/>
            <pc:sldMk cId="3443769029" sldId="256"/>
            <ac:cxnSpMk id="226" creationId="{881EABDF-0DB5-27FD-E693-26F6AD133346}"/>
          </ac:cxnSpMkLst>
        </pc:cxnChg>
        <pc:cxnChg chg="del mod">
          <ac:chgData name="Charles Robbins" userId="2a2c6b74727e6a50" providerId="LiveId" clId="{7FDE77AC-4126-47F2-A54C-45EBFF399474}" dt="2023-06-06T13:10:40.581" v="36" actId="478"/>
          <ac:cxnSpMkLst>
            <pc:docMk/>
            <pc:sldMk cId="3443769029" sldId="256"/>
            <ac:cxnSpMk id="227" creationId="{98B9AEB6-687C-B81A-DEEB-3F5351811787}"/>
          </ac:cxnSpMkLst>
        </pc:cxnChg>
        <pc:cxnChg chg="mod">
          <ac:chgData name="Charles Robbins" userId="2a2c6b74727e6a50" providerId="LiveId" clId="{7FDE77AC-4126-47F2-A54C-45EBFF399474}" dt="2023-06-06T13:14:33.081" v="71" actId="14100"/>
          <ac:cxnSpMkLst>
            <pc:docMk/>
            <pc:sldMk cId="3443769029" sldId="256"/>
            <ac:cxnSpMk id="242" creationId="{24ACA957-24A7-81D1-6FD7-00A190989CFE}"/>
          </ac:cxnSpMkLst>
        </pc:cxnChg>
        <pc:cxnChg chg="mod">
          <ac:chgData name="Charles Robbins" userId="2a2c6b74727e6a50" providerId="LiveId" clId="{7FDE77AC-4126-47F2-A54C-45EBFF399474}" dt="2023-06-06T13:10:57.276" v="39" actId="14100"/>
          <ac:cxnSpMkLst>
            <pc:docMk/>
            <pc:sldMk cId="3443769029" sldId="256"/>
            <ac:cxnSpMk id="243" creationId="{C8F243CA-531A-B038-4AC5-DE7FB25902AE}"/>
          </ac:cxnSpMkLst>
        </pc:cxnChg>
        <pc:cxnChg chg="mod">
          <ac:chgData name="Charles Robbins" userId="2a2c6b74727e6a50" providerId="LiveId" clId="{7FDE77AC-4126-47F2-A54C-45EBFF399474}" dt="2023-06-06T13:11:07.721" v="42" actId="14100"/>
          <ac:cxnSpMkLst>
            <pc:docMk/>
            <pc:sldMk cId="3443769029" sldId="256"/>
            <ac:cxnSpMk id="248" creationId="{6C61382A-9510-EBDA-9DD3-2508C2F699E0}"/>
          </ac:cxnSpMkLst>
        </pc:cxnChg>
        <pc:cxnChg chg="del mod">
          <ac:chgData name="Charles Robbins" userId="2a2c6b74727e6a50" providerId="LiveId" clId="{7FDE77AC-4126-47F2-A54C-45EBFF399474}" dt="2023-06-06T13:10:50.235" v="38" actId="478"/>
          <ac:cxnSpMkLst>
            <pc:docMk/>
            <pc:sldMk cId="3443769029" sldId="256"/>
            <ac:cxnSpMk id="249" creationId="{74010078-7E34-4EE5-1CEE-461F29E6A4FD}"/>
          </ac:cxnSpMkLst>
        </pc:cxnChg>
        <pc:cxnChg chg="mod">
          <ac:chgData name="Charles Robbins" userId="2a2c6b74727e6a50" providerId="LiveId" clId="{7FDE77AC-4126-47F2-A54C-45EBFF399474}" dt="2023-06-06T13:11:02.806" v="41" actId="14100"/>
          <ac:cxnSpMkLst>
            <pc:docMk/>
            <pc:sldMk cId="3443769029" sldId="256"/>
            <ac:cxnSpMk id="250" creationId="{CBF7AB38-CEAF-DE25-0A34-A9F887E8992F}"/>
          </ac:cxnSpMkLst>
        </pc:cxnChg>
      </pc:sldChg>
    </pc:docChg>
  </pc:docChgLst>
  <pc:docChgLst>
    <pc:chgData name="Charles Robbins" userId="2a2c6b74727e6a50" providerId="LiveId" clId="{25F3E035-BD37-4C1B-B20C-1862AB482046}"/>
    <pc:docChg chg="modSld">
      <pc:chgData name="Charles Robbins" userId="2a2c6b74727e6a50" providerId="LiveId" clId="{25F3E035-BD37-4C1B-B20C-1862AB482046}" dt="2023-07-12T15:14:22.045" v="3" actId="20577"/>
      <pc:docMkLst>
        <pc:docMk/>
      </pc:docMkLst>
      <pc:sldChg chg="modSp mod">
        <pc:chgData name="Charles Robbins" userId="2a2c6b74727e6a50" providerId="LiveId" clId="{25F3E035-BD37-4C1B-B20C-1862AB482046}" dt="2023-07-12T15:14:22.045" v="3" actId="20577"/>
        <pc:sldMkLst>
          <pc:docMk/>
          <pc:sldMk cId="3443769029" sldId="256"/>
        </pc:sldMkLst>
        <pc:spChg chg="mod">
          <ac:chgData name="Charles Robbins" userId="2a2c6b74727e6a50" providerId="LiveId" clId="{25F3E035-BD37-4C1B-B20C-1862AB482046}" dt="2023-07-12T15:14:22.045" v="3" actId="20577"/>
          <ac:spMkLst>
            <pc:docMk/>
            <pc:sldMk cId="3443769029" sldId="256"/>
            <ac:spMk id="263" creationId="{C56ADF42-39CE-3FA2-0B1C-7F0A7C1D2C16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4222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67722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8912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77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187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25445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5626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4683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07697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68542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06722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3694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Rectangle 201">
            <a:extLst>
              <a:ext uri="{FF2B5EF4-FFF2-40B4-BE49-F238E27FC236}">
                <a16:creationId xmlns:a16="http://schemas.microsoft.com/office/drawing/2014/main" id="{82FAA109-702B-1B2D-11AF-B9DC2C175C2D}"/>
              </a:ext>
            </a:extLst>
          </p:cNvPr>
          <p:cNvSpPr/>
          <p:nvPr/>
        </p:nvSpPr>
        <p:spPr>
          <a:xfrm>
            <a:off x="653387" y="803229"/>
            <a:ext cx="1245327" cy="7634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Student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396E4021-4309-7F88-766B-ACB21F149487}"/>
              </a:ext>
            </a:extLst>
          </p:cNvPr>
          <p:cNvSpPr/>
          <p:nvPr/>
        </p:nvSpPr>
        <p:spPr>
          <a:xfrm>
            <a:off x="648651" y="3090681"/>
            <a:ext cx="1245327" cy="124387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Google </a:t>
            </a:r>
            <a:r>
              <a:rPr lang="en-US" sz="1200" dirty="0">
                <a:solidFill>
                  <a:schemeClr val="tx1"/>
                </a:solidFill>
              </a:rPr>
              <a:t>Classroom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LMS</a:t>
            </a:r>
          </a:p>
        </p:txBody>
      </p:sp>
      <p:cxnSp>
        <p:nvCxnSpPr>
          <p:cNvPr id="204" name="Straight Arrow Connector 203">
            <a:extLst>
              <a:ext uri="{FF2B5EF4-FFF2-40B4-BE49-F238E27FC236}">
                <a16:creationId xmlns:a16="http://schemas.microsoft.com/office/drawing/2014/main" id="{1570EE8B-AB7E-B818-B8B2-341073CAEAE4}"/>
              </a:ext>
            </a:extLst>
          </p:cNvPr>
          <p:cNvCxnSpPr>
            <a:cxnSpLocks/>
          </p:cNvCxnSpPr>
          <p:nvPr/>
        </p:nvCxnSpPr>
        <p:spPr>
          <a:xfrm>
            <a:off x="1114557" y="1566685"/>
            <a:ext cx="0" cy="152690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Straight Arrow Connector 204">
            <a:extLst>
              <a:ext uri="{FF2B5EF4-FFF2-40B4-BE49-F238E27FC236}">
                <a16:creationId xmlns:a16="http://schemas.microsoft.com/office/drawing/2014/main" id="{E9B564C0-AA5C-09D8-EE52-5530E7B780F0}"/>
              </a:ext>
            </a:extLst>
          </p:cNvPr>
          <p:cNvCxnSpPr>
            <a:cxnSpLocks/>
          </p:cNvCxnSpPr>
          <p:nvPr/>
        </p:nvCxnSpPr>
        <p:spPr>
          <a:xfrm flipV="1">
            <a:off x="1385366" y="1566685"/>
            <a:ext cx="0" cy="152690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6" name="TextBox 205">
            <a:extLst>
              <a:ext uri="{FF2B5EF4-FFF2-40B4-BE49-F238E27FC236}">
                <a16:creationId xmlns:a16="http://schemas.microsoft.com/office/drawing/2014/main" id="{01AFDF6E-E118-C895-7CF4-BECB3A69007F}"/>
              </a:ext>
            </a:extLst>
          </p:cNvPr>
          <p:cNvSpPr txBox="1"/>
          <p:nvPr/>
        </p:nvSpPr>
        <p:spPr>
          <a:xfrm flipH="1">
            <a:off x="0" y="1960032"/>
            <a:ext cx="105256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/>
              <a:t>Canvas</a:t>
            </a:r>
          </a:p>
          <a:p>
            <a:pPr algn="r"/>
            <a:r>
              <a:rPr lang="en-US" sz="1400" dirty="0"/>
              <a:t>Assignment</a:t>
            </a:r>
          </a:p>
        </p:txBody>
      </p:sp>
      <p:sp>
        <p:nvSpPr>
          <p:cNvPr id="207" name="Flowchart: Magnetic Disk 206">
            <a:extLst>
              <a:ext uri="{FF2B5EF4-FFF2-40B4-BE49-F238E27FC236}">
                <a16:creationId xmlns:a16="http://schemas.microsoft.com/office/drawing/2014/main" id="{0B975C6B-A411-98DC-24A7-7535FD435C2E}"/>
              </a:ext>
            </a:extLst>
          </p:cNvPr>
          <p:cNvSpPr/>
          <p:nvPr/>
        </p:nvSpPr>
        <p:spPr>
          <a:xfrm>
            <a:off x="808668" y="5095105"/>
            <a:ext cx="925285" cy="1119946"/>
          </a:xfrm>
          <a:prstGeom prst="flowChartMagneticDisk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Grades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Data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File</a:t>
            </a:r>
          </a:p>
        </p:txBody>
      </p:sp>
      <p:cxnSp>
        <p:nvCxnSpPr>
          <p:cNvPr id="208" name="Straight Arrow Connector 207">
            <a:extLst>
              <a:ext uri="{FF2B5EF4-FFF2-40B4-BE49-F238E27FC236}">
                <a16:creationId xmlns:a16="http://schemas.microsoft.com/office/drawing/2014/main" id="{774085D8-FB06-372D-F2A1-E376F076B18C}"/>
              </a:ext>
            </a:extLst>
          </p:cNvPr>
          <p:cNvCxnSpPr>
            <a:cxnSpLocks/>
          </p:cNvCxnSpPr>
          <p:nvPr/>
        </p:nvCxnSpPr>
        <p:spPr>
          <a:xfrm>
            <a:off x="1114557" y="4331653"/>
            <a:ext cx="0" cy="76635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Straight Arrow Connector 208">
            <a:extLst>
              <a:ext uri="{FF2B5EF4-FFF2-40B4-BE49-F238E27FC236}">
                <a16:creationId xmlns:a16="http://schemas.microsoft.com/office/drawing/2014/main" id="{D6ADB3F5-E229-28BF-AE72-E2DE53EB5E82}"/>
              </a:ext>
            </a:extLst>
          </p:cNvPr>
          <p:cNvCxnSpPr>
            <a:cxnSpLocks/>
          </p:cNvCxnSpPr>
          <p:nvPr/>
        </p:nvCxnSpPr>
        <p:spPr>
          <a:xfrm flipV="1">
            <a:off x="1385366" y="4331653"/>
            <a:ext cx="0" cy="76635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0" name="TextBox 209">
            <a:extLst>
              <a:ext uri="{FF2B5EF4-FFF2-40B4-BE49-F238E27FC236}">
                <a16:creationId xmlns:a16="http://schemas.microsoft.com/office/drawing/2014/main" id="{834EA00F-FD60-FB37-2979-1DC8B13FB3E1}"/>
              </a:ext>
            </a:extLst>
          </p:cNvPr>
          <p:cNvSpPr txBox="1"/>
          <p:nvPr/>
        </p:nvSpPr>
        <p:spPr>
          <a:xfrm flipH="1">
            <a:off x="2242197" y="3156279"/>
            <a:ext cx="10746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Assignment Scores</a:t>
            </a:r>
          </a:p>
        </p:txBody>
      </p:sp>
      <p:sp>
        <p:nvSpPr>
          <p:cNvPr id="211" name="Rectangle 210">
            <a:extLst>
              <a:ext uri="{FF2B5EF4-FFF2-40B4-BE49-F238E27FC236}">
                <a16:creationId xmlns:a16="http://schemas.microsoft.com/office/drawing/2014/main" id="{21BC88D9-22A3-369F-88B0-8B9A06592D73}"/>
              </a:ext>
            </a:extLst>
          </p:cNvPr>
          <p:cNvSpPr/>
          <p:nvPr/>
        </p:nvSpPr>
        <p:spPr>
          <a:xfrm>
            <a:off x="3424508" y="3330892"/>
            <a:ext cx="1245327" cy="7634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Teacher</a:t>
            </a:r>
          </a:p>
        </p:txBody>
      </p:sp>
      <p:cxnSp>
        <p:nvCxnSpPr>
          <p:cNvPr id="213" name="Straight Arrow Connector 212">
            <a:extLst>
              <a:ext uri="{FF2B5EF4-FFF2-40B4-BE49-F238E27FC236}">
                <a16:creationId xmlns:a16="http://schemas.microsoft.com/office/drawing/2014/main" id="{CCFFAA3F-31A0-5ADE-C9FF-16ED0B5BAB17}"/>
              </a:ext>
            </a:extLst>
          </p:cNvPr>
          <p:cNvCxnSpPr>
            <a:cxnSpLocks/>
            <a:endCxn id="211" idx="1"/>
          </p:cNvCxnSpPr>
          <p:nvPr/>
        </p:nvCxnSpPr>
        <p:spPr>
          <a:xfrm>
            <a:off x="1893976" y="3712620"/>
            <a:ext cx="1530532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6" name="TextBox 215">
            <a:extLst>
              <a:ext uri="{FF2B5EF4-FFF2-40B4-BE49-F238E27FC236}">
                <a16:creationId xmlns:a16="http://schemas.microsoft.com/office/drawing/2014/main" id="{21F7B265-A01A-8A11-16D5-8C5A703AAE13}"/>
              </a:ext>
            </a:extLst>
          </p:cNvPr>
          <p:cNvSpPr txBox="1"/>
          <p:nvPr/>
        </p:nvSpPr>
        <p:spPr>
          <a:xfrm flipH="1">
            <a:off x="4787804" y="3151067"/>
            <a:ext cx="135883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Assignment and SBG Grades</a:t>
            </a:r>
          </a:p>
        </p:txBody>
      </p:sp>
      <p:cxnSp>
        <p:nvCxnSpPr>
          <p:cNvPr id="217" name="Straight Arrow Connector 216">
            <a:extLst>
              <a:ext uri="{FF2B5EF4-FFF2-40B4-BE49-F238E27FC236}">
                <a16:creationId xmlns:a16="http://schemas.microsoft.com/office/drawing/2014/main" id="{653F79A3-5BD5-4CAC-8199-D327DBCA15A0}"/>
              </a:ext>
            </a:extLst>
          </p:cNvPr>
          <p:cNvCxnSpPr>
            <a:cxnSpLocks/>
            <a:stCxn id="211" idx="3"/>
            <a:endCxn id="219" idx="2"/>
          </p:cNvCxnSpPr>
          <p:nvPr/>
        </p:nvCxnSpPr>
        <p:spPr>
          <a:xfrm flipV="1">
            <a:off x="4669835" y="3704566"/>
            <a:ext cx="1748354" cy="805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8" name="Rectangle 217">
            <a:extLst>
              <a:ext uri="{FF2B5EF4-FFF2-40B4-BE49-F238E27FC236}">
                <a16:creationId xmlns:a16="http://schemas.microsoft.com/office/drawing/2014/main" id="{620A3E08-0689-BAE5-B2A4-E219D4089621}"/>
              </a:ext>
            </a:extLst>
          </p:cNvPr>
          <p:cNvSpPr/>
          <p:nvPr/>
        </p:nvSpPr>
        <p:spPr>
          <a:xfrm>
            <a:off x="6525841" y="642954"/>
            <a:ext cx="1245327" cy="9237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Historical Grades in Infinite Campus</a:t>
            </a:r>
          </a:p>
        </p:txBody>
      </p:sp>
      <p:sp>
        <p:nvSpPr>
          <p:cNvPr id="219" name="Oval 218">
            <a:extLst>
              <a:ext uri="{FF2B5EF4-FFF2-40B4-BE49-F238E27FC236}">
                <a16:creationId xmlns:a16="http://schemas.microsoft.com/office/drawing/2014/main" id="{D21244E9-3B38-2D09-F0D2-1AB3D624EDF4}"/>
              </a:ext>
            </a:extLst>
          </p:cNvPr>
          <p:cNvSpPr/>
          <p:nvPr/>
        </p:nvSpPr>
        <p:spPr>
          <a:xfrm>
            <a:off x="6418189" y="3026204"/>
            <a:ext cx="1460631" cy="1356723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Infinite Campus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Gradebook</a:t>
            </a:r>
          </a:p>
        </p:txBody>
      </p:sp>
      <p:cxnSp>
        <p:nvCxnSpPr>
          <p:cNvPr id="221" name="Straight Arrow Connector 220">
            <a:extLst>
              <a:ext uri="{FF2B5EF4-FFF2-40B4-BE49-F238E27FC236}">
                <a16:creationId xmlns:a16="http://schemas.microsoft.com/office/drawing/2014/main" id="{FEC665B2-CC47-B31E-0A17-3D7B6C6AFCD7}"/>
              </a:ext>
            </a:extLst>
          </p:cNvPr>
          <p:cNvCxnSpPr>
            <a:cxnSpLocks/>
          </p:cNvCxnSpPr>
          <p:nvPr/>
        </p:nvCxnSpPr>
        <p:spPr>
          <a:xfrm flipV="1">
            <a:off x="7148504" y="1551886"/>
            <a:ext cx="0" cy="145952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2" name="Flowchart: Magnetic Disk 221">
            <a:extLst>
              <a:ext uri="{FF2B5EF4-FFF2-40B4-BE49-F238E27FC236}">
                <a16:creationId xmlns:a16="http://schemas.microsoft.com/office/drawing/2014/main" id="{3F49354F-D7B9-028B-821A-F675CA646DB7}"/>
              </a:ext>
            </a:extLst>
          </p:cNvPr>
          <p:cNvSpPr/>
          <p:nvPr/>
        </p:nvSpPr>
        <p:spPr>
          <a:xfrm>
            <a:off x="6690068" y="5107877"/>
            <a:ext cx="925285" cy="1107170"/>
          </a:xfrm>
          <a:prstGeom prst="flowChartMagneticDisk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Student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Data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File</a:t>
            </a:r>
          </a:p>
        </p:txBody>
      </p:sp>
      <p:cxnSp>
        <p:nvCxnSpPr>
          <p:cNvPr id="223" name="Straight Arrow Connector 222">
            <a:extLst>
              <a:ext uri="{FF2B5EF4-FFF2-40B4-BE49-F238E27FC236}">
                <a16:creationId xmlns:a16="http://schemas.microsoft.com/office/drawing/2014/main" id="{678FCA8E-BA8A-1F14-E86E-163111B759BF}"/>
              </a:ext>
            </a:extLst>
          </p:cNvPr>
          <p:cNvCxnSpPr>
            <a:cxnSpLocks/>
          </p:cNvCxnSpPr>
          <p:nvPr/>
        </p:nvCxnSpPr>
        <p:spPr>
          <a:xfrm>
            <a:off x="6995956" y="4382930"/>
            <a:ext cx="0" cy="74968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4" name="Straight Arrow Connector 223">
            <a:extLst>
              <a:ext uri="{FF2B5EF4-FFF2-40B4-BE49-F238E27FC236}">
                <a16:creationId xmlns:a16="http://schemas.microsoft.com/office/drawing/2014/main" id="{58962C47-2128-BB4C-4FF4-E8C098AF6036}"/>
              </a:ext>
            </a:extLst>
          </p:cNvPr>
          <p:cNvCxnSpPr>
            <a:cxnSpLocks/>
          </p:cNvCxnSpPr>
          <p:nvPr/>
        </p:nvCxnSpPr>
        <p:spPr>
          <a:xfrm flipV="1">
            <a:off x="7266767" y="4371224"/>
            <a:ext cx="0" cy="72251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9" name="Oval 228">
            <a:extLst>
              <a:ext uri="{FF2B5EF4-FFF2-40B4-BE49-F238E27FC236}">
                <a16:creationId xmlns:a16="http://schemas.microsoft.com/office/drawing/2014/main" id="{14E869F6-21A7-7AB6-0390-50AA802D48CB}"/>
              </a:ext>
            </a:extLst>
          </p:cNvPr>
          <p:cNvSpPr/>
          <p:nvPr/>
        </p:nvSpPr>
        <p:spPr>
          <a:xfrm>
            <a:off x="3020373" y="1959373"/>
            <a:ext cx="1166912" cy="1084172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3</a:t>
            </a:r>
            <a:r>
              <a:rPr lang="en-US" sz="1400" baseline="30000" dirty="0">
                <a:solidFill>
                  <a:schemeClr val="tx1"/>
                </a:solidFill>
              </a:rPr>
              <a:t>rd</a:t>
            </a:r>
            <a:r>
              <a:rPr lang="en-US" sz="1400" dirty="0">
                <a:solidFill>
                  <a:schemeClr val="tx1"/>
                </a:solidFill>
              </a:rPr>
              <a:t> Party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Curriculum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Application</a:t>
            </a:r>
          </a:p>
        </p:txBody>
      </p:sp>
      <p:cxnSp>
        <p:nvCxnSpPr>
          <p:cNvPr id="230" name="Straight Arrow Connector 229">
            <a:extLst>
              <a:ext uri="{FF2B5EF4-FFF2-40B4-BE49-F238E27FC236}">
                <a16:creationId xmlns:a16="http://schemas.microsoft.com/office/drawing/2014/main" id="{888F58B1-35BF-B902-457B-579ECE65E8D0}"/>
              </a:ext>
            </a:extLst>
          </p:cNvPr>
          <p:cNvCxnSpPr>
            <a:cxnSpLocks/>
          </p:cNvCxnSpPr>
          <p:nvPr/>
        </p:nvCxnSpPr>
        <p:spPr>
          <a:xfrm>
            <a:off x="3603829" y="3040182"/>
            <a:ext cx="0" cy="29943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Straight Arrow Connector 230">
            <a:extLst>
              <a:ext uri="{FF2B5EF4-FFF2-40B4-BE49-F238E27FC236}">
                <a16:creationId xmlns:a16="http://schemas.microsoft.com/office/drawing/2014/main" id="{0E1AD6B3-B317-6C78-B39A-9BA2B6461F55}"/>
              </a:ext>
            </a:extLst>
          </p:cNvPr>
          <p:cNvCxnSpPr>
            <a:cxnSpLocks/>
          </p:cNvCxnSpPr>
          <p:nvPr/>
        </p:nvCxnSpPr>
        <p:spPr>
          <a:xfrm>
            <a:off x="1823991" y="1561092"/>
            <a:ext cx="1238087" cy="74217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Arrow Connector 231">
            <a:extLst>
              <a:ext uri="{FF2B5EF4-FFF2-40B4-BE49-F238E27FC236}">
                <a16:creationId xmlns:a16="http://schemas.microsoft.com/office/drawing/2014/main" id="{1AF8BB95-3951-1DFD-CB06-E94264FD2A11}"/>
              </a:ext>
            </a:extLst>
          </p:cNvPr>
          <p:cNvCxnSpPr>
            <a:cxnSpLocks/>
          </p:cNvCxnSpPr>
          <p:nvPr/>
        </p:nvCxnSpPr>
        <p:spPr>
          <a:xfrm flipH="1" flipV="1">
            <a:off x="1501522" y="1561096"/>
            <a:ext cx="1529191" cy="94036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Straight Arrow Connector 232">
            <a:extLst>
              <a:ext uri="{FF2B5EF4-FFF2-40B4-BE49-F238E27FC236}">
                <a16:creationId xmlns:a16="http://schemas.microsoft.com/office/drawing/2014/main" id="{2737293F-6956-9A08-3ED8-8632198B85A3}"/>
              </a:ext>
            </a:extLst>
          </p:cNvPr>
          <p:cNvCxnSpPr>
            <a:cxnSpLocks/>
          </p:cNvCxnSpPr>
          <p:nvPr/>
        </p:nvCxnSpPr>
        <p:spPr>
          <a:xfrm flipH="1">
            <a:off x="1893973" y="954333"/>
            <a:ext cx="4631868" cy="2312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Arrow Connector 233">
            <a:extLst>
              <a:ext uri="{FF2B5EF4-FFF2-40B4-BE49-F238E27FC236}">
                <a16:creationId xmlns:a16="http://schemas.microsoft.com/office/drawing/2014/main" id="{1B3388DD-ACF8-9778-C071-A2EF7585EB6C}"/>
              </a:ext>
            </a:extLst>
          </p:cNvPr>
          <p:cNvCxnSpPr>
            <a:cxnSpLocks/>
          </p:cNvCxnSpPr>
          <p:nvPr/>
        </p:nvCxnSpPr>
        <p:spPr>
          <a:xfrm flipH="1">
            <a:off x="1891610" y="1183909"/>
            <a:ext cx="3872481" cy="416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5" name="Straight Connector 234">
            <a:extLst>
              <a:ext uri="{FF2B5EF4-FFF2-40B4-BE49-F238E27FC236}">
                <a16:creationId xmlns:a16="http://schemas.microsoft.com/office/drawing/2014/main" id="{E4E038BD-04C1-4C08-2B85-AE7E1B4CE1BA}"/>
              </a:ext>
            </a:extLst>
          </p:cNvPr>
          <p:cNvCxnSpPr>
            <a:cxnSpLocks/>
          </p:cNvCxnSpPr>
          <p:nvPr/>
        </p:nvCxnSpPr>
        <p:spPr>
          <a:xfrm flipH="1" flipV="1">
            <a:off x="5764090" y="1183910"/>
            <a:ext cx="1037680" cy="187981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6" name="TextBox 235">
            <a:extLst>
              <a:ext uri="{FF2B5EF4-FFF2-40B4-BE49-F238E27FC236}">
                <a16:creationId xmlns:a16="http://schemas.microsoft.com/office/drawing/2014/main" id="{EA6F78CE-2689-F62D-28B4-583D3F133F5E}"/>
              </a:ext>
            </a:extLst>
          </p:cNvPr>
          <p:cNvSpPr txBox="1"/>
          <p:nvPr/>
        </p:nvSpPr>
        <p:spPr>
          <a:xfrm flipH="1">
            <a:off x="3593957" y="687273"/>
            <a:ext cx="228369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Final Grade on Report Card</a:t>
            </a:r>
          </a:p>
        </p:txBody>
      </p:sp>
      <p:sp>
        <p:nvSpPr>
          <p:cNvPr id="237" name="TextBox 236">
            <a:extLst>
              <a:ext uri="{FF2B5EF4-FFF2-40B4-BE49-F238E27FC236}">
                <a16:creationId xmlns:a16="http://schemas.microsoft.com/office/drawing/2014/main" id="{DCBF6A9F-CE6E-89B8-B1B9-E32EF059A8AE}"/>
              </a:ext>
            </a:extLst>
          </p:cNvPr>
          <p:cNvSpPr txBox="1"/>
          <p:nvPr/>
        </p:nvSpPr>
        <p:spPr>
          <a:xfrm flipH="1">
            <a:off x="2091491" y="1169655"/>
            <a:ext cx="47102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Current Grade Visible in Parent / Student Portal</a:t>
            </a:r>
          </a:p>
        </p:txBody>
      </p:sp>
      <p:sp>
        <p:nvSpPr>
          <p:cNvPr id="238" name="TextBox 237">
            <a:extLst>
              <a:ext uri="{FF2B5EF4-FFF2-40B4-BE49-F238E27FC236}">
                <a16:creationId xmlns:a16="http://schemas.microsoft.com/office/drawing/2014/main" id="{9976AB9F-26FC-BA7D-F3C0-A2A70411579D}"/>
              </a:ext>
            </a:extLst>
          </p:cNvPr>
          <p:cNvSpPr txBox="1"/>
          <p:nvPr/>
        </p:nvSpPr>
        <p:spPr>
          <a:xfrm rot="1858489" flipH="1">
            <a:off x="1408310" y="2053427"/>
            <a:ext cx="167832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Feedback to Student</a:t>
            </a:r>
          </a:p>
        </p:txBody>
      </p:sp>
      <p:sp>
        <p:nvSpPr>
          <p:cNvPr id="239" name="TextBox 238">
            <a:extLst>
              <a:ext uri="{FF2B5EF4-FFF2-40B4-BE49-F238E27FC236}">
                <a16:creationId xmlns:a16="http://schemas.microsoft.com/office/drawing/2014/main" id="{E3FE221A-76BE-8FF7-8E1D-95B3CDF6FA65}"/>
              </a:ext>
            </a:extLst>
          </p:cNvPr>
          <p:cNvSpPr txBox="1"/>
          <p:nvPr/>
        </p:nvSpPr>
        <p:spPr>
          <a:xfrm rot="1877648" flipH="1">
            <a:off x="1929149" y="1696185"/>
            <a:ext cx="130519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Assignments</a:t>
            </a:r>
          </a:p>
        </p:txBody>
      </p:sp>
      <p:sp>
        <p:nvSpPr>
          <p:cNvPr id="240" name="Flowchart: Magnetic Disk 239">
            <a:extLst>
              <a:ext uri="{FF2B5EF4-FFF2-40B4-BE49-F238E27FC236}">
                <a16:creationId xmlns:a16="http://schemas.microsoft.com/office/drawing/2014/main" id="{06C4C720-0D85-62ED-3B45-FC975E78DC75}"/>
              </a:ext>
            </a:extLst>
          </p:cNvPr>
          <p:cNvSpPr/>
          <p:nvPr/>
        </p:nvSpPr>
        <p:spPr>
          <a:xfrm>
            <a:off x="8070131" y="548718"/>
            <a:ext cx="892620" cy="1134187"/>
          </a:xfrm>
          <a:prstGeom prst="flowChartMagneticDisk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Historical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Grades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Export</a:t>
            </a:r>
          </a:p>
        </p:txBody>
      </p:sp>
      <p:cxnSp>
        <p:nvCxnSpPr>
          <p:cNvPr id="241" name="Straight Arrow Connector 240">
            <a:extLst>
              <a:ext uri="{FF2B5EF4-FFF2-40B4-BE49-F238E27FC236}">
                <a16:creationId xmlns:a16="http://schemas.microsoft.com/office/drawing/2014/main" id="{AD37A822-D1A7-B75F-6B1A-69DB08756027}"/>
              </a:ext>
            </a:extLst>
          </p:cNvPr>
          <p:cNvCxnSpPr>
            <a:cxnSpLocks/>
          </p:cNvCxnSpPr>
          <p:nvPr/>
        </p:nvCxnSpPr>
        <p:spPr>
          <a:xfrm>
            <a:off x="7771167" y="969836"/>
            <a:ext cx="298964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2" name="Straight Arrow Connector 241">
            <a:extLst>
              <a:ext uri="{FF2B5EF4-FFF2-40B4-BE49-F238E27FC236}">
                <a16:creationId xmlns:a16="http://schemas.microsoft.com/office/drawing/2014/main" id="{24ACA957-24A7-81D1-6FD7-00A190989CFE}"/>
              </a:ext>
            </a:extLst>
          </p:cNvPr>
          <p:cNvCxnSpPr>
            <a:cxnSpLocks/>
            <a:endCxn id="218" idx="3"/>
          </p:cNvCxnSpPr>
          <p:nvPr/>
        </p:nvCxnSpPr>
        <p:spPr>
          <a:xfrm flipH="1" flipV="1">
            <a:off x="7771168" y="1104818"/>
            <a:ext cx="298963" cy="8013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Straight Connector 242">
            <a:extLst>
              <a:ext uri="{FF2B5EF4-FFF2-40B4-BE49-F238E27FC236}">
                <a16:creationId xmlns:a16="http://schemas.microsoft.com/office/drawing/2014/main" id="{C8F243CA-531A-B038-4AC5-DE7FB25902AE}"/>
              </a:ext>
            </a:extLst>
          </p:cNvPr>
          <p:cNvCxnSpPr>
            <a:cxnSpLocks/>
          </p:cNvCxnSpPr>
          <p:nvPr/>
        </p:nvCxnSpPr>
        <p:spPr>
          <a:xfrm>
            <a:off x="433644" y="6355906"/>
            <a:ext cx="1595323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4" name="Straight Connector 243">
            <a:extLst>
              <a:ext uri="{FF2B5EF4-FFF2-40B4-BE49-F238E27FC236}">
                <a16:creationId xmlns:a16="http://schemas.microsoft.com/office/drawing/2014/main" id="{B850F91B-CAEF-59C0-C461-229302A7C2B4}"/>
              </a:ext>
            </a:extLst>
          </p:cNvPr>
          <p:cNvCxnSpPr>
            <a:cxnSpLocks/>
          </p:cNvCxnSpPr>
          <p:nvPr/>
        </p:nvCxnSpPr>
        <p:spPr>
          <a:xfrm flipV="1">
            <a:off x="433646" y="2817642"/>
            <a:ext cx="1637025" cy="225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5" name="Straight Connector 244">
            <a:extLst>
              <a:ext uri="{FF2B5EF4-FFF2-40B4-BE49-F238E27FC236}">
                <a16:creationId xmlns:a16="http://schemas.microsoft.com/office/drawing/2014/main" id="{091F5FA6-6EB8-CBC1-E637-E3A56B72AA3C}"/>
              </a:ext>
            </a:extLst>
          </p:cNvPr>
          <p:cNvCxnSpPr>
            <a:cxnSpLocks/>
          </p:cNvCxnSpPr>
          <p:nvPr/>
        </p:nvCxnSpPr>
        <p:spPr>
          <a:xfrm flipV="1">
            <a:off x="6186073" y="2817636"/>
            <a:ext cx="1884058" cy="3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Straight Connector 245">
            <a:extLst>
              <a:ext uri="{FF2B5EF4-FFF2-40B4-BE49-F238E27FC236}">
                <a16:creationId xmlns:a16="http://schemas.microsoft.com/office/drawing/2014/main" id="{478F3DEE-1FC2-4675-281C-4C4366482B29}"/>
              </a:ext>
            </a:extLst>
          </p:cNvPr>
          <p:cNvCxnSpPr>
            <a:cxnSpLocks/>
          </p:cNvCxnSpPr>
          <p:nvPr/>
        </p:nvCxnSpPr>
        <p:spPr>
          <a:xfrm flipV="1">
            <a:off x="433641" y="2819900"/>
            <a:ext cx="0" cy="353600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7" name="Straight Connector 246">
            <a:extLst>
              <a:ext uri="{FF2B5EF4-FFF2-40B4-BE49-F238E27FC236}">
                <a16:creationId xmlns:a16="http://schemas.microsoft.com/office/drawing/2014/main" id="{30298EE7-D722-CF5E-8E10-618D6227A2E0}"/>
              </a:ext>
            </a:extLst>
          </p:cNvPr>
          <p:cNvCxnSpPr>
            <a:cxnSpLocks/>
          </p:cNvCxnSpPr>
          <p:nvPr/>
        </p:nvCxnSpPr>
        <p:spPr>
          <a:xfrm flipV="1">
            <a:off x="8070131" y="2819901"/>
            <a:ext cx="0" cy="3536005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8" name="Straight Connector 247">
            <a:extLst>
              <a:ext uri="{FF2B5EF4-FFF2-40B4-BE49-F238E27FC236}">
                <a16:creationId xmlns:a16="http://schemas.microsoft.com/office/drawing/2014/main" id="{6C61382A-9510-EBDA-9DD3-2508C2F699E0}"/>
              </a:ext>
            </a:extLst>
          </p:cNvPr>
          <p:cNvCxnSpPr>
            <a:cxnSpLocks/>
          </p:cNvCxnSpPr>
          <p:nvPr/>
        </p:nvCxnSpPr>
        <p:spPr>
          <a:xfrm flipV="1">
            <a:off x="6146635" y="2817639"/>
            <a:ext cx="39438" cy="3496725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Straight Connector 249">
            <a:extLst>
              <a:ext uri="{FF2B5EF4-FFF2-40B4-BE49-F238E27FC236}">
                <a16:creationId xmlns:a16="http://schemas.microsoft.com/office/drawing/2014/main" id="{CBF7AB38-CEAF-DE25-0A34-A9F887E8992F}"/>
              </a:ext>
            </a:extLst>
          </p:cNvPr>
          <p:cNvCxnSpPr>
            <a:cxnSpLocks/>
          </p:cNvCxnSpPr>
          <p:nvPr/>
        </p:nvCxnSpPr>
        <p:spPr>
          <a:xfrm flipV="1">
            <a:off x="2070671" y="2817639"/>
            <a:ext cx="0" cy="353826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TextBox 259">
            <a:extLst>
              <a:ext uri="{FF2B5EF4-FFF2-40B4-BE49-F238E27FC236}">
                <a16:creationId xmlns:a16="http://schemas.microsoft.com/office/drawing/2014/main" id="{9CBF2940-EA1D-22DC-278E-CF2F091D8D29}"/>
              </a:ext>
            </a:extLst>
          </p:cNvPr>
          <p:cNvSpPr txBox="1"/>
          <p:nvPr/>
        </p:nvSpPr>
        <p:spPr>
          <a:xfrm flipH="1">
            <a:off x="433641" y="82509"/>
            <a:ext cx="2283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Grades Data Flow</a:t>
            </a:r>
          </a:p>
        </p:txBody>
      </p:sp>
      <p:sp>
        <p:nvSpPr>
          <p:cNvPr id="263" name="TextBox 262">
            <a:extLst>
              <a:ext uri="{FF2B5EF4-FFF2-40B4-BE49-F238E27FC236}">
                <a16:creationId xmlns:a16="http://schemas.microsoft.com/office/drawing/2014/main" id="{C56ADF42-39CE-3FA2-0B1C-7F0A7C1D2C16}"/>
              </a:ext>
            </a:extLst>
          </p:cNvPr>
          <p:cNvSpPr txBox="1"/>
          <p:nvPr/>
        </p:nvSpPr>
        <p:spPr>
          <a:xfrm flipH="1">
            <a:off x="341041" y="6456838"/>
            <a:ext cx="228369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Revision 1 on 7-12-2023</a:t>
            </a:r>
          </a:p>
        </p:txBody>
      </p:sp>
      <p:cxnSp>
        <p:nvCxnSpPr>
          <p:cNvPr id="3" name="Straight Arrow Connector 2">
            <a:extLst>
              <a:ext uri="{FF2B5EF4-FFF2-40B4-BE49-F238E27FC236}">
                <a16:creationId xmlns:a16="http://schemas.microsoft.com/office/drawing/2014/main" id="{90A6DA2E-9AA7-77E6-4CCA-D421F5A536FC}"/>
              </a:ext>
            </a:extLst>
          </p:cNvPr>
          <p:cNvCxnSpPr>
            <a:cxnSpLocks/>
          </p:cNvCxnSpPr>
          <p:nvPr/>
        </p:nvCxnSpPr>
        <p:spPr>
          <a:xfrm flipH="1" flipV="1">
            <a:off x="7495239" y="1567660"/>
            <a:ext cx="534204" cy="39139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Rectangle 5">
            <a:extLst>
              <a:ext uri="{FF2B5EF4-FFF2-40B4-BE49-F238E27FC236}">
                <a16:creationId xmlns:a16="http://schemas.microsoft.com/office/drawing/2014/main" id="{8B73BD2E-ADA5-2F84-958F-AB70F34F5562}"/>
              </a:ext>
            </a:extLst>
          </p:cNvPr>
          <p:cNvSpPr/>
          <p:nvPr/>
        </p:nvSpPr>
        <p:spPr>
          <a:xfrm>
            <a:off x="8033862" y="1932180"/>
            <a:ext cx="965158" cy="71740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College or Transfer Grades</a:t>
            </a:r>
          </a:p>
        </p:txBody>
      </p: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78250059-9EA1-DC5E-251E-269E262A2C22}"/>
              </a:ext>
            </a:extLst>
          </p:cNvPr>
          <p:cNvCxnSpPr>
            <a:cxnSpLocks/>
          </p:cNvCxnSpPr>
          <p:nvPr/>
        </p:nvCxnSpPr>
        <p:spPr>
          <a:xfrm>
            <a:off x="6146635" y="6355906"/>
            <a:ext cx="1974529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437690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95</TotalTime>
  <Words>62</Words>
  <Application>Microsoft Office PowerPoint</Application>
  <PresentationFormat>On-screen Show (4:3)</PresentationFormat>
  <Paragraphs>30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Charles Robbins</dc:creator>
  <cp:lastModifiedBy>Charles Robbins</cp:lastModifiedBy>
  <cp:revision>4</cp:revision>
  <dcterms:created xsi:type="dcterms:W3CDTF">2022-10-15T22:30:20Z</dcterms:created>
  <dcterms:modified xsi:type="dcterms:W3CDTF">2023-07-12T15:14:26Z</dcterms:modified>
</cp:coreProperties>
</file>

<file path=docProps/thumbnail.jpeg>
</file>